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8"/>
  </p:notesMasterIdLst>
  <p:sldIdLst>
    <p:sldId id="256" r:id="rId2"/>
    <p:sldId id="257" r:id="rId3"/>
    <p:sldId id="260" r:id="rId4"/>
    <p:sldId id="259"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A3B79-98DC-4553-8914-D8A39B7A1CEB}" type="datetimeFigureOut">
              <a:rPr lang="en-US" smtClean="0"/>
              <a:t>6/9/2015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52CED-CA0F-42CA-96AB-3545E971D101}" type="slidenum">
              <a:rPr lang="en-US" smtClean="0"/>
              <a:t>‹#›</a:t>
            </a:fld>
            <a:endParaRPr lang="en-US"/>
          </a:p>
        </p:txBody>
      </p:sp>
    </p:spTree>
    <p:extLst>
      <p:ext uri="{BB962C8B-B14F-4D97-AF65-F5344CB8AC3E}">
        <p14:creationId xmlns:p14="http://schemas.microsoft.com/office/powerpoint/2010/main" val="3935412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452CED-CA0F-42CA-96AB-3545E971D101}" type="slidenum">
              <a:rPr lang="en-US" smtClean="0"/>
              <a:t>1</a:t>
            </a:fld>
            <a:endParaRPr lang="en-US"/>
          </a:p>
        </p:txBody>
      </p:sp>
    </p:spTree>
    <p:extLst>
      <p:ext uri="{BB962C8B-B14F-4D97-AF65-F5344CB8AC3E}">
        <p14:creationId xmlns:p14="http://schemas.microsoft.com/office/powerpoint/2010/main" val="2841751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8CCA926-A37E-431D-8016-35AEDB3F24D2}" type="datetimeFigureOut">
              <a:rPr lang="en-US" smtClean="0"/>
              <a:t>6/9/2015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DA5C4F9-5E09-4FE8-9B5D-A49772204B38}"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CCA926-A37E-431D-8016-35AEDB3F24D2}" type="datetimeFigureOut">
              <a:rPr lang="en-US" smtClean="0"/>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5C4F9-5E09-4FE8-9B5D-A49772204B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CCA926-A37E-431D-8016-35AEDB3F24D2}" type="datetimeFigureOut">
              <a:rPr lang="en-US" smtClean="0"/>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5C4F9-5E09-4FE8-9B5D-A49772204B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CCA926-A37E-431D-8016-35AEDB3F24D2}" type="datetimeFigureOut">
              <a:rPr lang="en-US" smtClean="0"/>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5C4F9-5E09-4FE8-9B5D-A49772204B3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CCA926-A37E-431D-8016-35AEDB3F24D2}" type="datetimeFigureOut">
              <a:rPr lang="en-US" smtClean="0"/>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DA5C4F9-5E09-4FE8-9B5D-A49772204B3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CCA926-A37E-431D-8016-35AEDB3F24D2}" type="datetimeFigureOut">
              <a:rPr lang="en-US" smtClean="0"/>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5C4F9-5E09-4FE8-9B5D-A49772204B3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CCA926-A37E-431D-8016-35AEDB3F24D2}" type="datetimeFigureOut">
              <a:rPr lang="en-US" smtClean="0"/>
              <a:t>6/9/2015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5C4F9-5E09-4FE8-9B5D-A49772204B3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CCA926-A37E-431D-8016-35AEDB3F24D2}" type="datetimeFigureOut">
              <a:rPr lang="en-US" smtClean="0"/>
              <a:t>6/9/2015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5C4F9-5E09-4FE8-9B5D-A49772204B3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CA926-A37E-431D-8016-35AEDB3F24D2}" type="datetimeFigureOut">
              <a:rPr lang="en-US" smtClean="0"/>
              <a:t>6/9/2015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A5C4F9-5E09-4FE8-9B5D-A49772204B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CCA926-A37E-431D-8016-35AEDB3F24D2}" type="datetimeFigureOut">
              <a:rPr lang="en-US" smtClean="0"/>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5C4F9-5E09-4FE8-9B5D-A49772204B3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CCA926-A37E-431D-8016-35AEDB3F24D2}" type="datetimeFigureOut">
              <a:rPr lang="en-US" smtClean="0"/>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5C4F9-5E09-4FE8-9B5D-A49772204B3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8CCA926-A37E-431D-8016-35AEDB3F24D2}" type="datetimeFigureOut">
              <a:rPr lang="en-US" smtClean="0"/>
              <a:t>6/9/2015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DA5C4F9-5E09-4FE8-9B5D-A49772204B3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09800"/>
            <a:ext cx="7772400" cy="1470025"/>
          </a:xfrm>
        </p:spPr>
        <p:txBody>
          <a:bodyPr/>
          <a:lstStyle/>
          <a:p>
            <a:r>
              <a:rPr lang="en-US" dirty="0" smtClean="0"/>
              <a:t>Shanti’s dream vacation</a:t>
            </a:r>
            <a:endParaRPr lang="en-US" dirty="0"/>
          </a:p>
        </p:txBody>
      </p:sp>
      <p:sp>
        <p:nvSpPr>
          <p:cNvPr id="3" name="Subtitle 2"/>
          <p:cNvSpPr>
            <a:spLocks noGrp="1"/>
          </p:cNvSpPr>
          <p:nvPr>
            <p:ph type="subTitle" idx="1"/>
          </p:nvPr>
        </p:nvSpPr>
        <p:spPr>
          <a:xfrm>
            <a:off x="1066800" y="4038600"/>
            <a:ext cx="6400800" cy="1752600"/>
          </a:xfrm>
        </p:spPr>
        <p:txBody>
          <a:bodyPr/>
          <a:lstStyle/>
          <a:p>
            <a:r>
              <a:rPr lang="en-US" dirty="0" smtClean="0"/>
              <a:t>Chicago</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238625"/>
            <a:ext cx="41910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482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1327" y="781048"/>
            <a:ext cx="2286000" cy="1943101"/>
          </a:xfrm>
        </p:spPr>
        <p:txBody>
          <a:bodyPr/>
          <a:lstStyle/>
          <a:p>
            <a:r>
              <a:rPr lang="en-US" dirty="0" smtClean="0"/>
              <a:t>Place to stay</a:t>
            </a:r>
            <a:endParaRPr lang="en-US" dirty="0"/>
          </a:p>
        </p:txBody>
      </p:sp>
      <p:pic>
        <p:nvPicPr>
          <p:cNvPr id="10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793" b="1793"/>
          <a:stretch>
            <a:fillRect/>
          </a:stretch>
        </p:blipFill>
        <p:spPr bwMode="auto">
          <a:xfrm>
            <a:off x="0" y="6927"/>
            <a:ext cx="3405909" cy="3350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a:xfrm>
            <a:off x="1828800" y="1143000"/>
            <a:ext cx="5562600" cy="1143000"/>
          </a:xfrm>
        </p:spPr>
        <p:txBody>
          <a:bodyPr/>
          <a:lstStyle/>
          <a:p>
            <a:r>
              <a:rPr lang="en-US" dirty="0" smtClean="0"/>
              <a:t>IHSP Chicago $117 </a:t>
            </a:r>
            <a:r>
              <a:rPr lang="en-US" dirty="0"/>
              <a:t>a </a:t>
            </a:r>
            <a:r>
              <a:rPr lang="en-US" dirty="0" smtClean="0"/>
              <a:t>night</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1" y="3352800"/>
            <a:ext cx="4398819"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327" y="152398"/>
            <a:ext cx="3428999" cy="3200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1" y="3352800"/>
            <a:ext cx="47244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773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ntertainment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5" y="-1"/>
            <a:ext cx="2655455" cy="284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53000"/>
            <a:ext cx="36957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5114925"/>
            <a:ext cx="344285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1" y="11545"/>
            <a:ext cx="2667000" cy="284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1842655"/>
            <a:ext cx="3505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545" y="2853459"/>
            <a:ext cx="2731655" cy="1200329"/>
          </a:xfrm>
          <a:prstGeom prst="rect">
            <a:avLst/>
          </a:prstGeom>
          <a:noFill/>
        </p:spPr>
        <p:txBody>
          <a:bodyPr wrap="square" rtlCol="0">
            <a:spAutoFit/>
          </a:bodyPr>
          <a:lstStyle/>
          <a:p>
            <a:r>
              <a:rPr lang="en-US" dirty="0" smtClean="0"/>
              <a:t>$195  to go to all of the fun thing in this .</a:t>
            </a:r>
          </a:p>
          <a:p>
            <a:r>
              <a:rPr lang="en-US" dirty="0" smtClean="0"/>
              <a:t>$98 to see the whales with my big family.</a:t>
            </a:r>
            <a:endParaRPr lang="en-US" dirty="0"/>
          </a:p>
        </p:txBody>
      </p:sp>
      <p:sp>
        <p:nvSpPr>
          <p:cNvPr id="6" name="TextBox 5"/>
          <p:cNvSpPr txBox="1"/>
          <p:nvPr/>
        </p:nvSpPr>
        <p:spPr>
          <a:xfrm>
            <a:off x="3695700" y="4953000"/>
            <a:ext cx="2019300" cy="1200329"/>
          </a:xfrm>
          <a:prstGeom prst="rect">
            <a:avLst/>
          </a:prstGeom>
          <a:noFill/>
        </p:spPr>
        <p:txBody>
          <a:bodyPr wrap="square" rtlCol="0">
            <a:spAutoFit/>
          </a:bodyPr>
          <a:lstStyle/>
          <a:p>
            <a:r>
              <a:rPr lang="en-US" dirty="0" smtClean="0"/>
              <a:t>This is free because I would ju7st go and see it.</a:t>
            </a:r>
            <a:endParaRPr lang="en-US" dirty="0"/>
          </a:p>
        </p:txBody>
      </p:sp>
      <p:sp>
        <p:nvSpPr>
          <p:cNvPr id="7" name="TextBox 6"/>
          <p:cNvSpPr txBox="1"/>
          <p:nvPr/>
        </p:nvSpPr>
        <p:spPr>
          <a:xfrm>
            <a:off x="6477001" y="3048000"/>
            <a:ext cx="2666999" cy="1200329"/>
          </a:xfrm>
          <a:prstGeom prst="rect">
            <a:avLst/>
          </a:prstGeom>
          <a:noFill/>
        </p:spPr>
        <p:txBody>
          <a:bodyPr wrap="square" rtlCol="0">
            <a:spAutoFit/>
          </a:bodyPr>
          <a:lstStyle/>
          <a:p>
            <a:r>
              <a:rPr lang="en-US" dirty="0" smtClean="0"/>
              <a:t>$103 for my whole family.</a:t>
            </a:r>
          </a:p>
          <a:p>
            <a:r>
              <a:rPr lang="en-US" dirty="0" smtClean="0"/>
              <a:t>$59 for me my brother and sister.</a:t>
            </a:r>
          </a:p>
        </p:txBody>
      </p:sp>
    </p:spTree>
    <p:extLst>
      <p:ext uri="{BB962C8B-B14F-4D97-AF65-F5344CB8AC3E}">
        <p14:creationId xmlns:p14="http://schemas.microsoft.com/office/powerpoint/2010/main" val="1132954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Dining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4" y="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3091" y="1652973"/>
            <a:ext cx="1279236" cy="1384995"/>
          </a:xfrm>
          <a:prstGeom prst="rect">
            <a:avLst/>
          </a:prstGeom>
          <a:noFill/>
        </p:spPr>
        <p:txBody>
          <a:bodyPr wrap="square" rtlCol="0">
            <a:spAutoFit/>
          </a:bodyPr>
          <a:lstStyle/>
          <a:p>
            <a:r>
              <a:rPr lang="en-US" sz="2800" dirty="0" smtClean="0"/>
              <a:t>New </a:t>
            </a:r>
            <a:r>
              <a:rPr lang="en-US" sz="2800" dirty="0" err="1" smtClean="0"/>
              <a:t>rebozo</a:t>
            </a:r>
            <a:r>
              <a:rPr lang="en-US" sz="2800" dirty="0"/>
              <a:t> </a:t>
            </a:r>
            <a:r>
              <a:rPr lang="en-US" sz="2800" dirty="0" smtClean="0"/>
              <a:t>$56</a:t>
            </a:r>
            <a:endParaRPr lang="en-US" sz="2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545" y="0"/>
            <a:ext cx="252845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048500" y="1576819"/>
            <a:ext cx="2095500" cy="1384995"/>
          </a:xfrm>
          <a:prstGeom prst="rect">
            <a:avLst/>
          </a:prstGeom>
          <a:noFill/>
        </p:spPr>
        <p:txBody>
          <a:bodyPr wrap="square" rtlCol="0">
            <a:spAutoFit/>
          </a:bodyPr>
          <a:lstStyle/>
          <a:p>
            <a:r>
              <a:rPr lang="en-US" sz="2800" dirty="0" smtClean="0"/>
              <a:t>Shanghai Terrace $100</a:t>
            </a:r>
            <a:endParaRPr lang="en-US" sz="28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4" y="4800600"/>
            <a:ext cx="33909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3091" y="3364992"/>
            <a:ext cx="1812636" cy="1384995"/>
          </a:xfrm>
          <a:prstGeom prst="rect">
            <a:avLst/>
          </a:prstGeom>
          <a:noFill/>
        </p:spPr>
        <p:txBody>
          <a:bodyPr wrap="square" rtlCol="0">
            <a:spAutoFit/>
          </a:bodyPr>
          <a:lstStyle/>
          <a:p>
            <a:pPr algn="ctr"/>
            <a:r>
              <a:rPr lang="en-US" sz="2800" dirty="0" err="1" smtClean="0"/>
              <a:t>Gibsons</a:t>
            </a:r>
            <a:r>
              <a:rPr lang="en-US" sz="2800" dirty="0" smtClean="0"/>
              <a:t> Steakhouse $100</a:t>
            </a:r>
            <a:endParaRPr lang="en-US" sz="2800"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1" y="4953001"/>
            <a:ext cx="2971800" cy="191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172201" y="4114800"/>
            <a:ext cx="2247899" cy="954107"/>
          </a:xfrm>
          <a:prstGeom prst="rect">
            <a:avLst/>
          </a:prstGeom>
          <a:noFill/>
        </p:spPr>
        <p:txBody>
          <a:bodyPr wrap="square" rtlCol="0">
            <a:spAutoFit/>
          </a:bodyPr>
          <a:lstStyle/>
          <a:p>
            <a:r>
              <a:rPr lang="en-US" sz="2800" dirty="0" err="1" smtClean="0"/>
              <a:t>Bavettes</a:t>
            </a:r>
            <a:r>
              <a:rPr lang="en-US" sz="2800" dirty="0" smtClean="0"/>
              <a:t> Boeuf $62</a:t>
            </a:r>
            <a:endParaRPr lang="en-US" sz="2800" dirty="0"/>
          </a:p>
        </p:txBody>
      </p:sp>
    </p:spTree>
    <p:extLst>
      <p:ext uri="{BB962C8B-B14F-4D97-AF65-F5344CB8AC3E}">
        <p14:creationId xmlns:p14="http://schemas.microsoft.com/office/powerpoint/2010/main" val="1165499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FLIGHTS</a:t>
            </a:r>
            <a:endParaRPr lang="en-US" dirty="0"/>
          </a:p>
        </p:txBody>
      </p:sp>
      <p:sp>
        <p:nvSpPr>
          <p:cNvPr id="4" name="TextBox 3"/>
          <p:cNvSpPr txBox="1"/>
          <p:nvPr/>
        </p:nvSpPr>
        <p:spPr>
          <a:xfrm>
            <a:off x="0" y="76200"/>
            <a:ext cx="3429000" cy="3139321"/>
          </a:xfrm>
          <a:prstGeom prst="rect">
            <a:avLst/>
          </a:prstGeom>
          <a:noFill/>
        </p:spPr>
        <p:txBody>
          <a:bodyPr wrap="square" rtlCol="0">
            <a:spAutoFit/>
          </a:bodyPr>
          <a:lstStyle/>
          <a:p>
            <a:r>
              <a:rPr lang="en-US" dirty="0" smtClean="0"/>
              <a:t>I would drive with my family to </a:t>
            </a:r>
            <a:r>
              <a:rPr lang="en-US" dirty="0"/>
              <a:t>W</a:t>
            </a:r>
            <a:r>
              <a:rPr lang="en-US" dirty="0" smtClean="0"/>
              <a:t>innipeg and drop my car off at my aunties house and she would drive us to the air port so we could fly to Chicago. We would have to get there at 4:39 so that we would be an hour early. My plane leaves at 5:39 and will get in Chicago at 7:46 pm. It will take 2 hours and 7 minutes.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15521"/>
            <a:ext cx="4572000" cy="3642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753600"/>
            <a:ext cx="18288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215520"/>
            <a:ext cx="4572000" cy="3642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264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pPr marL="137160" indent="0">
              <a:buNone/>
            </a:pPr>
            <a:r>
              <a:rPr lang="en-US" dirty="0" smtClean="0"/>
              <a:t>I used google </a:t>
            </a:r>
            <a:r>
              <a:rPr lang="en-US" dirty="0" err="1" smtClean="0"/>
              <a:t>crome</a:t>
            </a:r>
            <a:r>
              <a:rPr lang="en-US" dirty="0" smtClean="0"/>
              <a:t> to search. I </a:t>
            </a:r>
            <a:r>
              <a:rPr lang="en-US" dirty="0" err="1" smtClean="0"/>
              <a:t>serched</a:t>
            </a:r>
            <a:r>
              <a:rPr lang="en-US" dirty="0" smtClean="0"/>
              <a:t> google for all of my pictures. I used google </a:t>
            </a:r>
            <a:r>
              <a:rPr lang="en-US" dirty="0" err="1" smtClean="0"/>
              <a:t>canada</a:t>
            </a:r>
            <a:r>
              <a:rPr lang="en-US" dirty="0" smtClean="0"/>
              <a:t> to find all of </a:t>
            </a:r>
            <a:r>
              <a:rPr lang="en-US" smtClean="0"/>
              <a:t>my information. </a:t>
            </a:r>
            <a:endParaRPr lang="en-US" dirty="0" smtClean="0"/>
          </a:p>
          <a:p>
            <a:pPr marL="137160" indent="0">
              <a:buNone/>
            </a:pPr>
            <a:endParaRPr lang="en-US" dirty="0"/>
          </a:p>
        </p:txBody>
      </p:sp>
    </p:spTree>
    <p:extLst>
      <p:ext uri="{BB962C8B-B14F-4D97-AF65-F5344CB8AC3E}">
        <p14:creationId xmlns:p14="http://schemas.microsoft.com/office/powerpoint/2010/main" val="22794830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155</TotalTime>
  <Words>186</Words>
  <Application>Microsoft Office PowerPoint</Application>
  <PresentationFormat>On-screen Show (4:3)</PresentationFormat>
  <Paragraphs>20</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Apex</vt:lpstr>
      <vt:lpstr>Shanti’s dream vacation</vt:lpstr>
      <vt:lpstr>Place to stay</vt:lpstr>
      <vt:lpstr>Entertainment</vt:lpstr>
      <vt:lpstr>Dining </vt:lpstr>
      <vt:lpstr>FLIGHTS</vt:lpstr>
      <vt:lpstr>Sources</vt:lpstr>
    </vt:vector>
  </TitlesOfParts>
  <Company>Flin Flon School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tristian</dc:creator>
  <cp:lastModifiedBy>student</cp:lastModifiedBy>
  <cp:revision>17</cp:revision>
  <dcterms:created xsi:type="dcterms:W3CDTF">2015-05-28T14:37:57Z</dcterms:created>
  <dcterms:modified xsi:type="dcterms:W3CDTF">2015-06-09T16:28:38Z</dcterms:modified>
</cp:coreProperties>
</file>