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 varScale="1">
        <p:scale>
          <a:sx n="102" d="100"/>
          <a:sy n="10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2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6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ADBE-F318-4ED0-9220-5F8F41C42CB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5B95-630F-47BB-951B-FF3CF5DB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My Disney vacation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524000"/>
            <a:ext cx="3276600" cy="68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Snap ITC" pitchFamily="82" charset="0"/>
              </a:rPr>
              <a:t>By Madisyn</a:t>
            </a:r>
            <a:endParaRPr lang="en-US" sz="2000" dirty="0">
              <a:latin typeface="Snap ITC" pitchFamily="82" charset="0"/>
            </a:endParaRPr>
          </a:p>
        </p:txBody>
      </p:sp>
      <p:pic>
        <p:nvPicPr>
          <p:cNvPr id="1026" name="Picture 2" descr="C:\Users\student\AppData\Local\Microsoft\Windows\Temporary Internet Files\Content.IE5\AZ2KUJC8\dysney%20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2" y="3657600"/>
            <a:ext cx="54983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AppData\Local\Microsoft\Windows\Temporary Internet Files\Content.IE5\KMC6W60V\mickey-mouse-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12" y="1295400"/>
            <a:ext cx="3657600" cy="52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be eating out at Plaza Restaurant , Rainforest café ,and </a:t>
            </a:r>
            <a:r>
              <a:rPr lang="en-US" dirty="0"/>
              <a:t>S</a:t>
            </a:r>
            <a:r>
              <a:rPr lang="en-US" dirty="0" smtClean="0"/>
              <a:t>leepy Hollow.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57378"/>
            <a:ext cx="4495801" cy="304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799"/>
            <a:ext cx="3988837" cy="2135329"/>
          </a:xfrm>
          <a:prstGeom prst="rect">
            <a:avLst/>
          </a:prstGeom>
        </p:spPr>
      </p:pic>
      <p:pic>
        <p:nvPicPr>
          <p:cNvPr id="1026" name="Picture 2" descr="http://www.wdwfacts.com/wp-content/uploads/2010/08/PLAZA-RESTAURANT-OUTSID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6128"/>
            <a:ext cx="3629608" cy="19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0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my entertainment I would like to go to the park called Magic Kingdom and Hollywood </a:t>
            </a:r>
            <a:r>
              <a:rPr lang="en-US" sz="2400" dirty="0" err="1" smtClean="0"/>
              <a:t>Stuidios</a:t>
            </a:r>
            <a:r>
              <a:rPr lang="en-US" sz="2400" dirty="0" smtClean="0"/>
              <a:t>. In </a:t>
            </a:r>
            <a:r>
              <a:rPr lang="en-US" sz="2400" dirty="0"/>
              <a:t>M</a:t>
            </a:r>
            <a:r>
              <a:rPr lang="en-US" sz="2400" dirty="0" smtClean="0"/>
              <a:t>agic Kingdom I want to go on rides and gift shops, And in Hollywood </a:t>
            </a:r>
            <a:r>
              <a:rPr lang="en-US" sz="2400" dirty="0" err="1" smtClean="0"/>
              <a:t>Stuidios</a:t>
            </a:r>
            <a:r>
              <a:rPr lang="en-US" sz="2400" dirty="0" smtClean="0"/>
              <a:t> I want to go on The Twilight Zone Tower of Terror. And splash mountain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124201"/>
            <a:ext cx="2286000" cy="152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03" y="3112391"/>
            <a:ext cx="2053551" cy="15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36" y="3062572"/>
            <a:ext cx="2049751" cy="16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7" y="3105029"/>
            <a:ext cx="2017278" cy="154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3" y="4680601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03" y="4641668"/>
            <a:ext cx="2533650" cy="168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" y="1306512"/>
            <a:ext cx="9144000" cy="5551488"/>
          </a:xfrm>
        </p:spPr>
        <p:txBody>
          <a:bodyPr/>
          <a:lstStyle/>
          <a:p>
            <a:r>
              <a:rPr lang="en-US" dirty="0" smtClean="0"/>
              <a:t>I am staying at the Art and Animation hotel in the Finding </a:t>
            </a:r>
            <a:r>
              <a:rPr lang="en-US" dirty="0"/>
              <a:t>N</a:t>
            </a:r>
            <a:r>
              <a:rPr lang="en-US" dirty="0" smtClean="0"/>
              <a:t>emo </a:t>
            </a:r>
            <a:r>
              <a:rPr lang="en-US" dirty="0"/>
              <a:t>S</a:t>
            </a:r>
            <a:r>
              <a:rPr lang="en-US" dirty="0" smtClean="0"/>
              <a:t>uite</a:t>
            </a:r>
            <a:r>
              <a:rPr lang="en-US" dirty="0" smtClean="0"/>
              <a:t>. It will cost 408 dollars us.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10" y="4324350"/>
            <a:ext cx="3449004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37" y="2311661"/>
            <a:ext cx="30956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05" y="4537435"/>
            <a:ext cx="3305175" cy="23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parksandresorts.wdpromedia.com/media/disneyparks/blog/wp-content/uploads/2012/09/mer239418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5" y="2728936"/>
            <a:ext cx="3099910" cy="16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55" y="2805917"/>
            <a:ext cx="2684182" cy="17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4385448"/>
            <a:ext cx="2466868" cy="24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3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Flights\Costs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5:15 am    8:37am   2h 22min flight         price</a:t>
            </a:r>
          </a:p>
          <a:p>
            <a:r>
              <a:rPr lang="en-US" sz="1200" dirty="0" err="1" smtClean="0"/>
              <a:t>Winipeg</a:t>
            </a:r>
            <a:r>
              <a:rPr lang="en-US" sz="1200" dirty="0" smtClean="0"/>
              <a:t> to </a:t>
            </a:r>
            <a:r>
              <a:rPr lang="en-US" sz="1200" dirty="0" err="1" smtClean="0"/>
              <a:t>Toranto</a:t>
            </a:r>
            <a:r>
              <a:rPr lang="en-US" sz="1200" dirty="0" smtClean="0"/>
              <a:t> </a:t>
            </a:r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                                                     </a:t>
            </a:r>
            <a:r>
              <a:rPr lang="en-US" sz="2800" dirty="0" smtClean="0"/>
              <a:t>551</a:t>
            </a:r>
            <a:r>
              <a:rPr lang="en-US" sz="1200" dirty="0" smtClean="0"/>
              <a:t>$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dirty="0" smtClean="0"/>
              <a:t>1h 58min stop before plane  to Orlando </a:t>
            </a:r>
          </a:p>
          <a:p>
            <a:r>
              <a:rPr lang="en-US" dirty="0" smtClean="0"/>
              <a:t>10:53am  1:19pm   2h 44min flight </a:t>
            </a:r>
          </a:p>
          <a:p>
            <a:r>
              <a:rPr lang="en-US" dirty="0" smtClean="0"/>
              <a:t>551.91 round 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be driving to </a:t>
            </a:r>
            <a:r>
              <a:rPr lang="en-US" dirty="0" err="1"/>
              <a:t>W</a:t>
            </a:r>
            <a:r>
              <a:rPr lang="en-US" dirty="0" err="1" smtClean="0"/>
              <a:t>inipeg</a:t>
            </a:r>
            <a:r>
              <a:rPr lang="en-US" dirty="0" smtClean="0"/>
              <a:t> then flying out to </a:t>
            </a:r>
            <a:r>
              <a:rPr lang="en-US" dirty="0"/>
              <a:t>T</a:t>
            </a:r>
            <a:r>
              <a:rPr lang="en-US" dirty="0" smtClean="0"/>
              <a:t>oronto then to Orlando.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to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1712"/>
            <a:ext cx="3905250" cy="19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076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Sourses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sz="5400" dirty="0" smtClean="0"/>
              <a:t>Google images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 smtClean="0"/>
              <a:t>.</a:t>
            </a:r>
          </a:p>
          <a:p>
            <a:pPr marL="0" indent="0">
              <a:buNone/>
            </a:pPr>
            <a:r>
              <a:rPr lang="en-US" sz="5400" dirty="0" err="1" smtClean="0"/>
              <a:t>Hhh</a:t>
            </a:r>
            <a:r>
              <a:rPr lang="en-US" sz="5400" dirty="0" smtClean="0"/>
              <a:t>/  Disneyworld.com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473820" cy="29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3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30" y="3581400"/>
            <a:ext cx="1605797" cy="28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2" y="-3110"/>
            <a:ext cx="190892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11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27" y="4861007"/>
            <a:ext cx="765524" cy="138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58" y="76200"/>
            <a:ext cx="5335964" cy="369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1.bp.blogspot.com/-u9HTcKv2MJs/UNJ3fi5cyLI/AAAAAAAAMmM/7_ykyDK-o6k/s1600/littlemermai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88" y="2072658"/>
            <a:ext cx="945776" cy="19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17842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0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150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My Disney vacation </vt:lpstr>
      <vt:lpstr>Dining </vt:lpstr>
      <vt:lpstr>Entertainment</vt:lpstr>
      <vt:lpstr>Hotels</vt:lpstr>
      <vt:lpstr>Flights\Costs</vt:lpstr>
      <vt:lpstr>Transportation</vt:lpstr>
      <vt:lpstr>Sourses</vt:lpstr>
      <vt:lpstr>PowerPoint Presentation</vt:lpstr>
    </vt:vector>
  </TitlesOfParts>
  <Company>Flin Flon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Disney vacation</dc:title>
  <dc:creator>student</dc:creator>
  <cp:lastModifiedBy>Student</cp:lastModifiedBy>
  <cp:revision>19</cp:revision>
  <cp:lastPrinted>2015-06-08T16:27:03Z</cp:lastPrinted>
  <dcterms:created xsi:type="dcterms:W3CDTF">2015-05-29T20:33:28Z</dcterms:created>
  <dcterms:modified xsi:type="dcterms:W3CDTF">2015-06-08T16:28:39Z</dcterms:modified>
</cp:coreProperties>
</file>