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66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24F1-956C-45A9-AD76-55C8C4E4C18D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6D00-CBEB-478D-B0B7-7DF815D2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6D00-CBEB-478D-B0B7-7DF815D23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A35A41F-D44D-4A4A-814C-10F263EBAC0B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846208C-9FEC-44AB-A504-0A2B7C4C4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667000"/>
            <a:ext cx="5334000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/>
              <a:t>H</a:t>
            </a:r>
            <a:r>
              <a:rPr lang="en-US" sz="3200" dirty="0" smtClean="0"/>
              <a:t>onolulu </a:t>
            </a:r>
            <a:r>
              <a:rPr lang="en-US" sz="3200" dirty="0"/>
              <a:t>H</a:t>
            </a:r>
            <a:r>
              <a:rPr lang="en-US" sz="3200" dirty="0" smtClean="0"/>
              <a:t>awaii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705600" cy="2209800"/>
          </a:xfrm>
        </p:spPr>
        <p:txBody>
          <a:bodyPr/>
          <a:lstStyle/>
          <a:p>
            <a:pPr algn="ctr"/>
            <a:r>
              <a:rPr lang="en-US" sz="6000" dirty="0" err="1" smtClean="0"/>
              <a:t>Keira`s</a:t>
            </a:r>
            <a:r>
              <a:rPr lang="en-US" sz="6000" dirty="0" smtClean="0"/>
              <a:t>  dream</a:t>
            </a:r>
            <a:br>
              <a:rPr lang="en-US" sz="6000" dirty="0" smtClean="0"/>
            </a:br>
            <a:r>
              <a:rPr lang="en-US" sz="6000" dirty="0" smtClean="0"/>
              <a:t>vacation in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Student\AppData\Local\Microsoft\Windows\Temporary Internet Files\Content.IE5\Y7YRNGK4\1452962366_a7569e87b4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1295400"/>
            <a:ext cx="142205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AppData\Local\Microsoft\Windows\Temporary Internet Files\Content.IE5\Y7YRNGK4\1452962366_a7569e87b4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579" y="1295400"/>
            <a:ext cx="1466751" cy="13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udent\AppData\Local\Microsoft\Windows\Temporary Internet Files\Content.IE5\45ABQR43\plumeria_flowers_with_hawaii_text_0515-1011-0222-5702_SMU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969559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tudent\AppData\Local\Microsoft\Windows\Temporary Internet Files\Content.IE5\YQWXFTCY\1349529877_cea4fa0b95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875179" cy="7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3" y="2133600"/>
            <a:ext cx="3124200" cy="2343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Movie theaters in </a:t>
            </a:r>
            <a:r>
              <a:rPr lang="en-CA" dirty="0" err="1" smtClean="0"/>
              <a:t>hawii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Silver screen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272415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4724400"/>
            <a:ext cx="1468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  <a:p>
            <a:r>
              <a:rPr lang="en-CA" dirty="0" smtClean="0"/>
              <a:t>The </a:t>
            </a:r>
            <a:r>
              <a:rPr lang="en-CA" dirty="0" err="1"/>
              <a:t>H</a:t>
            </a:r>
            <a:r>
              <a:rPr lang="en-CA" dirty="0" err="1" smtClean="0"/>
              <a:t>aumana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09775"/>
            <a:ext cx="2710873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472440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Blue ribbon screen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43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choose to go to </a:t>
            </a:r>
            <a:r>
              <a:rPr lang="en-US" dirty="0" err="1" smtClean="0"/>
              <a:t>hawaii</a:t>
            </a:r>
            <a:r>
              <a:rPr lang="en-US" dirty="0" smtClean="0"/>
              <a:t> </a:t>
            </a:r>
            <a:r>
              <a:rPr lang="en-US" dirty="0" smtClean="0"/>
              <a:t>because </a:t>
            </a:r>
            <a:r>
              <a:rPr lang="en-US" dirty="0" smtClean="0"/>
              <a:t>I have never been there and </a:t>
            </a:r>
            <a:r>
              <a:rPr lang="en-US" dirty="0" err="1" smtClean="0"/>
              <a:t>beacause</a:t>
            </a:r>
            <a:r>
              <a:rPr lang="en-US" dirty="0" smtClean="0"/>
              <a:t> I love their pretty dresses and surfing and they have a lot of cool eating places and their hotels have amazing views I just really wanted to go and that’s why I choose </a:t>
            </a:r>
            <a:r>
              <a:rPr lang="en-US" dirty="0" err="1" smtClean="0"/>
              <a:t>hawaii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choose to go to </a:t>
            </a:r>
            <a:r>
              <a:rPr lang="en-US" dirty="0" err="1" smtClean="0"/>
              <a:t>hawaii</a:t>
            </a:r>
            <a:endParaRPr lang="en-US" dirty="0"/>
          </a:p>
        </p:txBody>
      </p:sp>
      <p:pic>
        <p:nvPicPr>
          <p:cNvPr id="2051" name="Picture 3" descr="C:\Users\Student\AppData\Local\Microsoft\Windows\Temporary Internet Files\Content.IE5\RTSSQCBV\ccbag460x_960_ma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63727"/>
            <a:ext cx="1694214" cy="1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83337"/>
            <a:ext cx="2438400" cy="1626395"/>
          </a:xfrm>
          <a:prstGeom prst="rect">
            <a:avLst/>
          </a:prstGeom>
        </p:spPr>
      </p:pic>
      <p:pic>
        <p:nvPicPr>
          <p:cNvPr id="2052" name="Picture 4" descr="C:\Users\Student\AppData\Local\Microsoft\Windows\Temporary Internet Files\Content.IE5\Y7YRNGK4\missoni-x-havaianas-0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11473"/>
            <a:ext cx="2486025" cy="15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807409"/>
            <a:ext cx="1828800" cy="19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04744"/>
            <a:ext cx="2040082" cy="12920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637943">
            <a:off x="166968" y="247907"/>
            <a:ext cx="5442201" cy="674085"/>
          </a:xfrm>
        </p:spPr>
        <p:txBody>
          <a:bodyPr/>
          <a:lstStyle/>
          <a:p>
            <a:r>
              <a:rPr lang="en-US" i="1" dirty="0" smtClean="0"/>
              <a:t>Where I’m staying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2057400" cy="1303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6796"/>
            <a:ext cx="2330961" cy="228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0"/>
            <a:ext cx="2286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48" y="1796796"/>
            <a:ext cx="2177143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1" y="4519660"/>
            <a:ext cx="2745509" cy="1830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78224"/>
            <a:ext cx="3199064" cy="2128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4876800"/>
            <a:ext cx="173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going to cost </a:t>
            </a:r>
          </a:p>
          <a:p>
            <a:r>
              <a:rPr lang="en-US" dirty="0" smtClean="0"/>
              <a:t>$506 per night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1" y="381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staying at the trump </a:t>
            </a:r>
            <a:r>
              <a:rPr lang="en-US" dirty="0" err="1"/>
              <a:t>I</a:t>
            </a:r>
            <a:r>
              <a:rPr lang="en-US" dirty="0" err="1" smtClean="0"/>
              <a:t>nternationol</a:t>
            </a:r>
            <a:r>
              <a:rPr lang="en-US" dirty="0" smtClean="0"/>
              <a:t> </a:t>
            </a:r>
            <a:r>
              <a:rPr lang="en-US" dirty="0" smtClean="0"/>
              <a:t>Waikiki </a:t>
            </a:r>
            <a:r>
              <a:rPr lang="en-US" dirty="0" smtClean="0"/>
              <a:t>beach walk </a:t>
            </a:r>
            <a:r>
              <a:rPr lang="en-US" dirty="0" smtClean="0"/>
              <a:t>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598665" cy="2393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0"/>
            <a:ext cx="4114800" cy="701040"/>
          </a:xfrm>
        </p:spPr>
        <p:txBody>
          <a:bodyPr/>
          <a:lstStyle/>
          <a:p>
            <a:r>
              <a:rPr lang="en-US" dirty="0" smtClean="0"/>
              <a:t>The view from my hotel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4486"/>
            <a:ext cx="3048000" cy="194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2209800" cy="1685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0750"/>
            <a:ext cx="2895600" cy="1744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68782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1168564"/>
            <a:ext cx="2918691" cy="17270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927"/>
            <a:ext cx="4114800" cy="1092200"/>
          </a:xfrm>
        </p:spPr>
        <p:txBody>
          <a:bodyPr/>
          <a:lstStyle/>
          <a:p>
            <a:r>
              <a:rPr lang="en-US" dirty="0" smtClean="0"/>
              <a:t>My  pools and Spa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4" y="1371600"/>
            <a:ext cx="2743200" cy="182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22992"/>
            <a:ext cx="3352800" cy="2158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4419600"/>
            <a:ext cx="3276600" cy="1844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4" y="1242292"/>
            <a:ext cx="28485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Hula grill </a:t>
            </a:r>
            <a:r>
              <a:rPr lang="en-US" dirty="0"/>
              <a:t>W</a:t>
            </a:r>
            <a:r>
              <a:rPr lang="en-US" dirty="0" smtClean="0"/>
              <a:t>aikiki</a:t>
            </a:r>
          </a:p>
          <a:p>
            <a:endParaRPr lang="en-US" dirty="0"/>
          </a:p>
          <a:p>
            <a:r>
              <a:rPr lang="en-US" dirty="0" smtClean="0"/>
              <a:t>Morton’s steak house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Duck’s bistros</a:t>
            </a:r>
          </a:p>
          <a:p>
            <a:endParaRPr lang="en-US" dirty="0"/>
          </a:p>
          <a:p>
            <a:r>
              <a:rPr lang="en-US" dirty="0" smtClean="0"/>
              <a:t>Goofy café and dine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114800" cy="701040"/>
          </a:xfrm>
        </p:spPr>
        <p:txBody>
          <a:bodyPr/>
          <a:lstStyle/>
          <a:p>
            <a:r>
              <a:rPr lang="en-US" dirty="0" smtClean="0"/>
              <a:t>Dining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2438400"/>
            <a:ext cx="2844800" cy="230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97" y="990600"/>
            <a:ext cx="3191039" cy="2122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33" y="3374901"/>
            <a:ext cx="2266950" cy="181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2333"/>
            <a:ext cx="1704109" cy="127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295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the places I’m going to be eating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Royal kitchen</a:t>
            </a:r>
          </a:p>
          <a:p>
            <a:r>
              <a:rPr lang="en-US" dirty="0" smtClean="0"/>
              <a:t>Cheesecake factory</a:t>
            </a:r>
          </a:p>
          <a:p>
            <a:r>
              <a:rPr lang="en-US" dirty="0" smtClean="0"/>
              <a:t>Bogarts café and espresso bar</a:t>
            </a:r>
          </a:p>
          <a:p>
            <a:r>
              <a:rPr lang="en-US" dirty="0" err="1" smtClean="0"/>
              <a:t>Cukoo</a:t>
            </a:r>
            <a:r>
              <a:rPr lang="en-US" dirty="0" smtClean="0"/>
              <a:t> coconut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945"/>
            <a:ext cx="912828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Dining/2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2718363" cy="1923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47991"/>
            <a:ext cx="2375398" cy="175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65275"/>
            <a:ext cx="2286000" cy="210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4059382"/>
            <a:ext cx="2089150" cy="2601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1600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some other places I’m going to be eating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8692" y="1752600"/>
            <a:ext cx="7620507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 park karaoke $25</a:t>
            </a:r>
          </a:p>
          <a:p>
            <a:r>
              <a:rPr lang="en-US" dirty="0" smtClean="0"/>
              <a:t>Aloha sub club   $15</a:t>
            </a:r>
          </a:p>
          <a:p>
            <a:r>
              <a:rPr lang="en-US" dirty="0" smtClean="0"/>
              <a:t>Blue rush surf school $55</a:t>
            </a:r>
          </a:p>
          <a:p>
            <a:r>
              <a:rPr lang="en-US" dirty="0" smtClean="0"/>
              <a:t>Rainbows </a:t>
            </a:r>
            <a:r>
              <a:rPr lang="en-US" dirty="0" err="1"/>
              <a:t>C</a:t>
            </a:r>
            <a:r>
              <a:rPr lang="en-US" dirty="0" err="1" smtClean="0"/>
              <a:t>luba</a:t>
            </a:r>
            <a:r>
              <a:rPr lang="en-US" dirty="0" smtClean="0"/>
              <a:t> $290</a:t>
            </a:r>
          </a:p>
          <a:p>
            <a:r>
              <a:rPr lang="en-US" dirty="0" smtClean="0"/>
              <a:t>Oahu surf lessons $150</a:t>
            </a:r>
          </a:p>
          <a:p>
            <a:r>
              <a:rPr lang="en-US" dirty="0" smtClean="0"/>
              <a:t>Susan page</a:t>
            </a:r>
          </a:p>
          <a:p>
            <a:r>
              <a:rPr lang="en-US" dirty="0" smtClean="0"/>
              <a:t>Modeling $185</a:t>
            </a:r>
          </a:p>
          <a:p>
            <a:r>
              <a:rPr lang="en-US" dirty="0" smtClean="0"/>
              <a:t>Entry package to glow bash $ 39</a:t>
            </a:r>
          </a:p>
          <a:p>
            <a:r>
              <a:rPr lang="en-US" dirty="0" smtClean="0"/>
              <a:t>Aloha tower market </a:t>
            </a:r>
          </a:p>
          <a:p>
            <a:r>
              <a:rPr lang="en-US" dirty="0" smtClean="0"/>
              <a:t>Ward center</a:t>
            </a:r>
          </a:p>
          <a:p>
            <a:r>
              <a:rPr lang="en-US" dirty="0" smtClean="0"/>
              <a:t>Hawaii’s shopping center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Entertainment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" y="280175"/>
            <a:ext cx="1829816" cy="1579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10" y="3429000"/>
            <a:ext cx="2018989" cy="1347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1752600" cy="131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" y="2230343"/>
            <a:ext cx="1447800" cy="108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62" y="5445769"/>
            <a:ext cx="1866900" cy="1188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9" y="76200"/>
            <a:ext cx="2114550" cy="140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0" y="2230343"/>
            <a:ext cx="1604817" cy="962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9294"/>
            <a:ext cx="1066800" cy="711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37707"/>
            <a:ext cx="1828799" cy="1028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" y="5233621"/>
            <a:ext cx="2489616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8:25 leave </a:t>
            </a:r>
            <a:r>
              <a:rPr lang="en-US" dirty="0"/>
              <a:t>W</a:t>
            </a:r>
            <a:r>
              <a:rPr lang="en-US" dirty="0" smtClean="0"/>
              <a:t>innipeg to go to </a:t>
            </a:r>
            <a:r>
              <a:rPr lang="en-US" dirty="0"/>
              <a:t>C</a:t>
            </a:r>
            <a:r>
              <a:rPr lang="en-US" dirty="0" smtClean="0"/>
              <a:t>algary</a:t>
            </a:r>
          </a:p>
          <a:p>
            <a:r>
              <a:rPr lang="en-US" dirty="0" smtClean="0"/>
              <a:t>10:15 leave </a:t>
            </a:r>
            <a:r>
              <a:rPr lang="en-US" dirty="0"/>
              <a:t>C</a:t>
            </a:r>
            <a:r>
              <a:rPr lang="en-US" dirty="0" smtClean="0"/>
              <a:t>algary to go to </a:t>
            </a:r>
            <a:r>
              <a:rPr lang="en-US" dirty="0"/>
              <a:t>V</a:t>
            </a:r>
            <a:r>
              <a:rPr lang="en-US" dirty="0" smtClean="0"/>
              <a:t>ancouver</a:t>
            </a:r>
          </a:p>
          <a:p>
            <a:r>
              <a:rPr lang="en-US" dirty="0" smtClean="0"/>
              <a:t>6:00 am leave </a:t>
            </a:r>
            <a:r>
              <a:rPr lang="en-US" dirty="0"/>
              <a:t>V</a:t>
            </a:r>
            <a:r>
              <a:rPr lang="en-US" dirty="0" smtClean="0"/>
              <a:t>ancouver to go to </a:t>
            </a:r>
            <a:r>
              <a:rPr lang="en-US" dirty="0"/>
              <a:t>S</a:t>
            </a:r>
            <a:r>
              <a:rPr lang="en-US" dirty="0" smtClean="0"/>
              <a:t>eattle </a:t>
            </a:r>
          </a:p>
          <a:p>
            <a:r>
              <a:rPr lang="en-US" dirty="0" smtClean="0"/>
              <a:t>8:15 am leave </a:t>
            </a:r>
            <a:r>
              <a:rPr lang="en-US" dirty="0"/>
              <a:t>S</a:t>
            </a:r>
            <a:r>
              <a:rPr lang="en-US" dirty="0" smtClean="0"/>
              <a:t>eattle to go to </a:t>
            </a:r>
            <a:r>
              <a:rPr lang="en-US" dirty="0"/>
              <a:t>H</a:t>
            </a:r>
            <a:r>
              <a:rPr lang="en-US" dirty="0" smtClean="0"/>
              <a:t>onolulu </a:t>
            </a:r>
            <a:r>
              <a:rPr lang="en-US" dirty="0"/>
              <a:t>H</a:t>
            </a:r>
            <a:r>
              <a:rPr lang="en-US" dirty="0" smtClean="0"/>
              <a:t>awaii</a:t>
            </a:r>
          </a:p>
          <a:p>
            <a:pPr algn="ctr"/>
            <a:r>
              <a:rPr lang="en-US" dirty="0" smtClean="0"/>
              <a:t>And all of my Flights will cost $1,218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flights</a:t>
            </a:r>
            <a:endParaRPr lang="en-US" dirty="0"/>
          </a:p>
        </p:txBody>
      </p:sp>
      <p:pic>
        <p:nvPicPr>
          <p:cNvPr id="1026" name="Picture 2" descr="C:\Users\Student\AppData\Local\Microsoft\Windows\Temporary Internet Files\Content.IE5\JOP9QL5P\6556809825_02aebae042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750196" cy="18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8173" y="487523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three lay overs but thank goodness I don’t have to book 2 hotels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I’m going to be driving a red standard convertible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 its going to cost $1,104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I’m going to get around.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253</TotalTime>
  <Words>276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Keira`s  dream vacation in</vt:lpstr>
      <vt:lpstr>Where I’m staying </vt:lpstr>
      <vt:lpstr>The view from my hotel</vt:lpstr>
      <vt:lpstr>My  pools and Spa</vt:lpstr>
      <vt:lpstr>Dining</vt:lpstr>
      <vt:lpstr>Dining/2</vt:lpstr>
      <vt:lpstr>Entertainment </vt:lpstr>
      <vt:lpstr>flights</vt:lpstr>
      <vt:lpstr>How I’m going to get around.</vt:lpstr>
      <vt:lpstr>Movie theaters in hawii</vt:lpstr>
      <vt:lpstr>Why I choose to go to hawaii</vt:lpstr>
    </vt:vector>
  </TitlesOfParts>
  <Company>Flin Flon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28</cp:revision>
  <dcterms:created xsi:type="dcterms:W3CDTF">2015-05-28T14:46:08Z</dcterms:created>
  <dcterms:modified xsi:type="dcterms:W3CDTF">2015-06-08T16:06:53Z</dcterms:modified>
</cp:coreProperties>
</file>