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47" autoAdjust="0"/>
    <p:restoredTop sz="94660"/>
  </p:normalViewPr>
  <p:slideViewPr>
    <p:cSldViewPr>
      <p:cViewPr varScale="1">
        <p:scale>
          <a:sx n="107" d="100"/>
          <a:sy n="107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8EEF29-3E2C-42CD-A8D5-AD3119FE434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095CF3-BA18-4BCF-B0DD-924B7908A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EEF29-3E2C-42CD-A8D5-AD3119FE434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95CF3-BA18-4BCF-B0DD-924B7908A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EEF29-3E2C-42CD-A8D5-AD3119FE434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95CF3-BA18-4BCF-B0DD-924B7908A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EEF29-3E2C-42CD-A8D5-AD3119FE434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95CF3-BA18-4BCF-B0DD-924B7908A7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EEF29-3E2C-42CD-A8D5-AD3119FE434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95CF3-BA18-4BCF-B0DD-924B7908A7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EEF29-3E2C-42CD-A8D5-AD3119FE434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95CF3-BA18-4BCF-B0DD-924B7908A7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EEF29-3E2C-42CD-A8D5-AD3119FE434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95CF3-BA18-4BCF-B0DD-924B7908A7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EEF29-3E2C-42CD-A8D5-AD3119FE434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95CF3-BA18-4BCF-B0DD-924B7908A76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8EEF29-3E2C-42CD-A8D5-AD3119FE434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95CF3-BA18-4BCF-B0DD-924B7908A7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D8EEF29-3E2C-42CD-A8D5-AD3119FE434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095CF3-BA18-4BCF-B0DD-924B7908A7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8EEF29-3E2C-42CD-A8D5-AD3119FE434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095CF3-BA18-4BCF-B0DD-924B7908A76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D8EEF29-3E2C-42CD-A8D5-AD3119FE4344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095CF3-BA18-4BCF-B0DD-924B7908A7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g"/><Relationship Id="rId3" Type="http://schemas.openxmlformats.org/officeDocument/2006/relationships/image" Target="../media/image22.png"/><Relationship Id="rId7" Type="http://schemas.openxmlformats.org/officeDocument/2006/relationships/image" Target="../media/image23.jpg"/><Relationship Id="rId12" Type="http://schemas.openxmlformats.org/officeDocument/2006/relationships/image" Target="../media/image28.jpg"/><Relationship Id="rId17" Type="http://schemas.openxmlformats.org/officeDocument/2006/relationships/image" Target="../media/image33.png"/><Relationship Id="rId2" Type="http://schemas.openxmlformats.org/officeDocument/2006/relationships/image" Target="../media/image21.jp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11" Type="http://schemas.openxmlformats.org/officeDocument/2006/relationships/image" Target="../media/image27.jpeg"/><Relationship Id="rId5" Type="http://schemas.openxmlformats.org/officeDocument/2006/relationships/image" Target="../media/image7.jpg"/><Relationship Id="rId15" Type="http://schemas.openxmlformats.org/officeDocument/2006/relationships/image" Target="../media/image31.jp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g"/><Relationship Id="rId1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Amber’s Dream Vacation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24696"/>
            <a:ext cx="7772400" cy="1199704"/>
          </a:xfrm>
        </p:spPr>
        <p:txBody>
          <a:bodyPr>
            <a:noAutofit/>
          </a:bodyPr>
          <a:lstStyle/>
          <a:p>
            <a:pPr algn="l"/>
            <a:endParaRPr lang="en-US" sz="80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831124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69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" y="1091173"/>
            <a:ext cx="9125527" cy="578760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By Amber </a:t>
            </a:r>
            <a:r>
              <a:rPr lang="en-US" dirty="0" err="1" smtClean="0"/>
              <a:t>Mckenzie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5417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0"/>
            <a:ext cx="2447925" cy="18669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It will cost $820/ night. So you will have to pay altogether for a week that will cost up to $5740. If you only wanted to stay for two days it will cost $1640. 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How much will it cost ? 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46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How do I get there ? 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I would get there by taking a car to Winnipeg and fly out to Toronto to Orlando. </a:t>
            </a:r>
          </a:p>
          <a:p>
            <a:pPr marL="109728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09728" indent="0"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 to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48200"/>
            <a:ext cx="1933575" cy="1899503"/>
          </a:xfrm>
          <a:prstGeom prst="rect">
            <a:avLst/>
          </a:prstGeom>
        </p:spPr>
      </p:pic>
      <p:pic>
        <p:nvPicPr>
          <p:cNvPr id="1026" name="Picture 2" descr="C:\Users\Student.MC10905V\AppData\Local\Microsoft\Windows\Temporary Internet Files\Content.IE5\WWXMRJIY\5476832442_ffb7cf935a_z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49753"/>
            <a:ext cx="182880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00400"/>
            <a:ext cx="24003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19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hotel is at the Disney World Resort Hotel. It would cost $800/night. If you want to go for two days it will cost $ 1640.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My hotel Room.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4191000"/>
            <a:ext cx="1682391" cy="2266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5553">
            <a:off x="472702" y="3273824"/>
            <a:ext cx="2026517" cy="1319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7792">
            <a:off x="6493138" y="2665369"/>
            <a:ext cx="2291072" cy="12907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2947">
            <a:off x="4247401" y="5032730"/>
            <a:ext cx="2281238" cy="12852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2326">
            <a:off x="3251298" y="3139633"/>
            <a:ext cx="2381187" cy="158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935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Dining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dining, I would go to Chef Mickeys. I would love to taste their burgers and fries. Also the mac and cheese. Chef Mickey will open at 7:00- 11:30 am, 5:00-9:30 pm.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800600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495963"/>
            <a:ext cx="2819400" cy="211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19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my entertainment I would go shopping, the Water park, Spas and Fitness centers, events and tours, and Character Experience. At the stores I would buy a Minnie Mouse costume, a 2015 shirt , and some pants.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419600"/>
            <a:ext cx="22860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2547">
            <a:off x="610332" y="4016357"/>
            <a:ext cx="2300745" cy="1294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5379">
            <a:off x="3874405" y="3784598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5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752600"/>
            <a:ext cx="2432956" cy="2895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Entertainment # 2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2895600" cy="2895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4572000"/>
            <a:ext cx="1913068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81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 Google images </a:t>
            </a:r>
          </a:p>
          <a:p>
            <a:r>
              <a:rPr lang="en-US" dirty="0" smtClean="0"/>
              <a:t>. </a:t>
            </a:r>
            <a:r>
              <a:rPr lang="en-US" dirty="0" err="1" smtClean="0"/>
              <a:t>Hhh</a:t>
            </a:r>
            <a:r>
              <a:rPr lang="en-US" dirty="0" smtClean="0"/>
              <a:t> / Disney world. Com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733800"/>
            <a:ext cx="27622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4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8" y="-108186"/>
            <a:ext cx="1429859" cy="1551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-108186"/>
            <a:ext cx="1098595" cy="15256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18" y="79946"/>
            <a:ext cx="1550644" cy="1620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37" y="3216922"/>
            <a:ext cx="2634708" cy="16220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79947"/>
            <a:ext cx="2480558" cy="15796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353" y="79947"/>
            <a:ext cx="2209790" cy="27268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18" y="1761019"/>
            <a:ext cx="1943706" cy="14559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218" y="5700645"/>
            <a:ext cx="2192061" cy="1144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756" y="4876800"/>
            <a:ext cx="2789464" cy="19680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949218" y="4876800"/>
            <a:ext cx="2209790" cy="8378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720" y="1700101"/>
            <a:ext cx="2590799" cy="14786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72" y="3253303"/>
            <a:ext cx="2452348" cy="16190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6" y="4872381"/>
            <a:ext cx="2582636" cy="19724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303" y="2895600"/>
            <a:ext cx="2283279" cy="1981200"/>
          </a:xfrm>
          <a:prstGeom prst="rect">
            <a:avLst/>
          </a:prstGeom>
        </p:spPr>
      </p:pic>
      <p:pic>
        <p:nvPicPr>
          <p:cNvPr id="1026" name="Picture 2" descr="C:\Users\Student.MC10905V\AppData\Local\Microsoft\Windows\Temporary Internet Files\Content.IE5\589HH0AF\BC1580944[1]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1" y="1659581"/>
            <a:ext cx="2282167" cy="15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udent.MC10905V\AppData\Local\Microsoft\Windows\Temporary Internet Files\Content.IE5\589HH0AF\Queen-of-Hearts-walt-disney-characters-20541949-542-620[1]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0" y="2833946"/>
            <a:ext cx="2442713" cy="310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982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196</TotalTime>
  <Words>212</Words>
  <Application>Microsoft Office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Amber’s Dream Vacation </vt:lpstr>
      <vt:lpstr>How much will it cost ? </vt:lpstr>
      <vt:lpstr>How do I get there ? </vt:lpstr>
      <vt:lpstr>My hotel Room. </vt:lpstr>
      <vt:lpstr>Dining </vt:lpstr>
      <vt:lpstr>Entertainment </vt:lpstr>
      <vt:lpstr>Entertainment # 2  </vt:lpstr>
      <vt:lpstr>Sources </vt:lpstr>
      <vt:lpstr>PowerPoint Presentation</vt:lpstr>
      <vt:lpstr>By Amber Mckenzie </vt:lpstr>
    </vt:vector>
  </TitlesOfParts>
  <Company>Flin Flon School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Student</cp:lastModifiedBy>
  <cp:revision>20</cp:revision>
  <cp:lastPrinted>2015-06-05T16:23:43Z</cp:lastPrinted>
  <dcterms:created xsi:type="dcterms:W3CDTF">2015-05-28T16:32:39Z</dcterms:created>
  <dcterms:modified xsi:type="dcterms:W3CDTF">2015-06-08T16:26:59Z</dcterms:modified>
</cp:coreProperties>
</file>